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8" r:id="rId70"/>
    <p:sldId id="325" r:id="rId71"/>
    <p:sldId id="326" r:id="rId72"/>
    <p:sldId id="327" r:id="rId73"/>
    <p:sldId id="329" r:id="rId74"/>
    <p:sldId id="330" r:id="rId75"/>
    <p:sldId id="331" r:id="rId76"/>
    <p:sldId id="332" r:id="rId77"/>
    <p:sldId id="334" r:id="rId78"/>
    <p:sldId id="335" r:id="rId79"/>
    <p:sldId id="336" r:id="rId80"/>
    <p:sldId id="337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4ED6-5D27-4BFB-83FF-64E87EBC5F05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7ED5-98C0-45B9-896F-24D9072F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77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4ED6-5D27-4BFB-83FF-64E87EBC5F05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7ED5-98C0-45B9-896F-24D9072F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9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4ED6-5D27-4BFB-83FF-64E87EBC5F05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7ED5-98C0-45B9-896F-24D9072F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33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4ED6-5D27-4BFB-83FF-64E87EBC5F05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7ED5-98C0-45B9-896F-24D9072F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33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4ED6-5D27-4BFB-83FF-64E87EBC5F05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7ED5-98C0-45B9-896F-24D9072F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19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4ED6-5D27-4BFB-83FF-64E87EBC5F05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7ED5-98C0-45B9-896F-24D9072F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35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4ED6-5D27-4BFB-83FF-64E87EBC5F05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7ED5-98C0-45B9-896F-24D9072F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77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4ED6-5D27-4BFB-83FF-64E87EBC5F05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7ED5-98C0-45B9-896F-24D9072F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47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4ED6-5D27-4BFB-83FF-64E87EBC5F05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7ED5-98C0-45B9-896F-24D9072F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16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4ED6-5D27-4BFB-83FF-64E87EBC5F05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7ED5-98C0-45B9-896F-24D9072F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86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4ED6-5D27-4BFB-83FF-64E87EBC5F05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7ED5-98C0-45B9-896F-24D9072F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27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34ED6-5D27-4BFB-83FF-64E87EBC5F05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27ED5-98C0-45B9-896F-24D9072F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87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4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6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9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6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6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3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9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3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1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5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3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1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5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9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2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0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0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0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7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3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8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3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2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9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6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9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8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3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1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8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9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4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355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8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8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0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9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6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04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3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9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0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6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2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8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3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1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022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0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2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2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5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2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3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4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0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951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9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5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1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9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1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4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00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9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7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6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7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0</Words>
  <Application>Microsoft Office PowerPoint</Application>
  <PresentationFormat>Widescreen</PresentationFormat>
  <Paragraphs>0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ITC Infotech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Mascarenhas Anjelina Victor</dc:creator>
  <cp:lastModifiedBy>Mascarenhas Anjelina Victor</cp:lastModifiedBy>
  <cp:revision>4</cp:revision>
  <dcterms:created xsi:type="dcterms:W3CDTF">2017-12-12T09:38:36Z</dcterms:created>
  <dcterms:modified xsi:type="dcterms:W3CDTF">2017-12-12T10:36:11Z</dcterms:modified>
</cp:coreProperties>
</file>